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1" r:id="rId4"/>
    <p:sldId id="272" r:id="rId5"/>
    <p:sldId id="270" r:id="rId6"/>
    <p:sldId id="262" r:id="rId7"/>
    <p:sldId id="258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26-May-20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26-May-20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26-May-20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26-May-20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Чувари природе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28.05.2020.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Чувари природе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ово је наш последњи час из предмета  Чувари природе. Желимо да се захвалимо на вашем труду и раду.</a:t>
            </a:r>
          </a:p>
          <a:p>
            <a:pPr marL="0" indent="0">
              <a:buNone/>
            </a:pPr>
            <a:r>
              <a:rPr lang="sr-Cyrl-RS" dirty="0"/>
              <a:t>Сви сте постали прави мали чувари природе.</a:t>
            </a:r>
          </a:p>
          <a:p>
            <a:pPr marL="0" indent="0">
              <a:buNone/>
            </a:pPr>
            <a:r>
              <a:rPr lang="sr-Cyrl-RS" dirty="0"/>
              <a:t>Примењујте ствари које сте научили на овом предмету и то ће бити довољно да овај свет постане лепше место и да сачувате природу.</a:t>
            </a:r>
          </a:p>
          <a:p>
            <a:pPr marL="0" indent="0">
              <a:buNone/>
            </a:pPr>
            <a:r>
              <a:rPr lang="sr-Cyrl-RS" dirty="0"/>
              <a:t>Срећно у даљем учењу и чувању природе!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Хајде да се забавимо...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Ево и једне укрштенице. </a:t>
            </a:r>
          </a:p>
          <a:p>
            <a:r>
              <a:rPr lang="sr-Cyrl-RS" dirty="0"/>
              <a:t>Ваш задатак је да урадите укрштеницу у свесци и пошаљете слику урађеног.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6DC310-0A21-44E7-8F7F-9E9702007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625" y="0"/>
            <a:ext cx="723557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28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Хајде да се забавимо...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Ево једног здравог рецепта који можете испробати током овог дугог летњег распуста. Рецепт је лак а пре свега укусан!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6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684026-254B-42C4-B968-4F41683E5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420" y="0"/>
            <a:ext cx="8109984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Домаћи задатак: Слике укрштенице послати на </a:t>
            </a:r>
            <a:r>
              <a:rPr lang="en-US" dirty="0"/>
              <a:t>Google </a:t>
            </a:r>
            <a:r>
              <a:rPr lang="sr-Cyrl-RS" dirty="0"/>
              <a:t>учионици.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7</TotalTime>
  <Words>136</Words>
  <Application>Microsoft Office PowerPoint</Application>
  <PresentationFormat>Custom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Chalkboard 16x9</vt:lpstr>
      <vt:lpstr>Чувари природе</vt:lpstr>
      <vt:lpstr>Чувари природе</vt:lpstr>
      <vt:lpstr>Хајде да се забавимо...</vt:lpstr>
      <vt:lpstr>PowerPoint Presentation</vt:lpstr>
      <vt:lpstr>Хајде да се забавимо...</vt:lpstr>
      <vt:lpstr>PowerPoint Presentation</vt:lpstr>
      <vt:lpstr>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Чувари природе</dc:title>
  <dc:creator>Irena</dc:creator>
  <cp:lastModifiedBy>Irena</cp:lastModifiedBy>
  <cp:revision>2</cp:revision>
  <dcterms:created xsi:type="dcterms:W3CDTF">2020-05-26T19:34:34Z</dcterms:created>
  <dcterms:modified xsi:type="dcterms:W3CDTF">2020-05-26T19:42:35Z</dcterms:modified>
</cp:coreProperties>
</file>